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9" r:id="rId3"/>
    <p:sldId id="259" r:id="rId4"/>
    <p:sldId id="266" r:id="rId5"/>
    <p:sldId id="267" r:id="rId6"/>
    <p:sldId id="269" r:id="rId7"/>
    <p:sldId id="280" r:id="rId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FAAA6E-8B98-4B7B-B92E-1AEAAEAFC1B7}" v="220" dt="2026-09-14T13:38:45.8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28" autoAdjust="0"/>
  </p:normalViewPr>
  <p:slideViewPr>
    <p:cSldViewPr>
      <p:cViewPr varScale="1">
        <p:scale>
          <a:sx n="78" d="100"/>
          <a:sy n="78" d="100"/>
        </p:scale>
        <p:origin x="159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B79FFD93-B578-9552-FE4E-F0C170CF5119}"/>
              </a:ext>
            </a:extLst>
          </p:cNvPr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9">
            <a:extLst>
              <a:ext uri="{FF2B5EF4-FFF2-40B4-BE49-F238E27FC236}">
                <a16:creationId xmlns:a16="http://schemas.microsoft.com/office/drawing/2014/main" id="{ABD9EE91-819B-C696-B463-D8587274CAF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CF4ADDAA-EEF1-CAA7-1EC4-64C16B48989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013710BD-79D3-BE22-0E53-CE3B5AD83D0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A6CDD3AE-ED31-31D3-EBA9-2C13FD3AD60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ABD871E8-5CD4-3C47-ED50-AF339B5855B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" name="Freeform 10">
              <a:extLst>
                <a:ext uri="{FF2B5EF4-FFF2-40B4-BE49-F238E27FC236}">
                  <a16:creationId xmlns:a16="http://schemas.microsoft.com/office/drawing/2014/main" id="{559D65EB-49C1-32AE-88B8-A7B95F13B68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F621E293-6651-7434-495D-2A90CB492D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028C0D38-D0E6-C77A-2C16-44511F6AE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5D55C000-02A7-6158-054E-C4C494E2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EB0B3A-C621-42F6-978E-5E43206721B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8638317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F2489A8-1677-A493-05FC-9D5CB1B67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84B3B5B-F278-C77B-05BD-D2C981CE7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E7F8027-58D9-5720-7492-B83A929C2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EFF39-53B1-402E-8A13-EEFAC9C6D9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9832673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376B5260-FA3D-31B7-33E3-20F34BB7A001}"/>
              </a:ext>
            </a:extLst>
          </p:cNvPr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Freeform 14">
            <a:extLst>
              <a:ext uri="{FF2B5EF4-FFF2-40B4-BE49-F238E27FC236}">
                <a16:creationId xmlns:a16="http://schemas.microsoft.com/office/drawing/2014/main" id="{3E15E569-3A1E-E126-7DC4-380C7A89D742}"/>
              </a:ext>
            </a:extLst>
          </p:cNvPr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147483646 w 2706"/>
              <a:gd name="T1" fmla="*/ 0 h 640"/>
              <a:gd name="T2" fmla="*/ 2147483646 w 2706"/>
              <a:gd name="T3" fmla="*/ 0 h 640"/>
              <a:gd name="T4" fmla="*/ 2147483646 w 2706"/>
              <a:gd name="T5" fmla="*/ 2147483646 h 640"/>
              <a:gd name="T6" fmla="*/ 2147483646 w 2706"/>
              <a:gd name="T7" fmla="*/ 2147483646 h 640"/>
              <a:gd name="T8" fmla="*/ 2147483646 w 2706"/>
              <a:gd name="T9" fmla="*/ 2147483646 h 640"/>
              <a:gd name="T10" fmla="*/ 2147483646 w 2706"/>
              <a:gd name="T11" fmla="*/ 2147483646 h 640"/>
              <a:gd name="T12" fmla="*/ 2147483646 w 2706"/>
              <a:gd name="T13" fmla="*/ 2147483646 h 640"/>
              <a:gd name="T14" fmla="*/ 2147483646 w 2706"/>
              <a:gd name="T15" fmla="*/ 2147483646 h 640"/>
              <a:gd name="T16" fmla="*/ 2147483646 w 2706"/>
              <a:gd name="T17" fmla="*/ 2147483646 h 640"/>
              <a:gd name="T18" fmla="*/ 2147483646 w 2706"/>
              <a:gd name="T19" fmla="*/ 2147483646 h 640"/>
              <a:gd name="T20" fmla="*/ 2147483646 w 2706"/>
              <a:gd name="T21" fmla="*/ 2147483646 h 640"/>
              <a:gd name="T22" fmla="*/ 2147483646 w 2706"/>
              <a:gd name="T23" fmla="*/ 2147483646 h 640"/>
              <a:gd name="T24" fmla="*/ 2147483646 w 2706"/>
              <a:gd name="T25" fmla="*/ 2147483646 h 640"/>
              <a:gd name="T26" fmla="*/ 2147483646 w 2706"/>
              <a:gd name="T27" fmla="*/ 2147483646 h 640"/>
              <a:gd name="T28" fmla="*/ 2147483646 w 2706"/>
              <a:gd name="T29" fmla="*/ 2147483646 h 640"/>
              <a:gd name="T30" fmla="*/ 2147483646 w 2706"/>
              <a:gd name="T31" fmla="*/ 2147483646 h 640"/>
              <a:gd name="T32" fmla="*/ 2147483646 w 2706"/>
              <a:gd name="T33" fmla="*/ 2147483646 h 640"/>
              <a:gd name="T34" fmla="*/ 2147483646 w 2706"/>
              <a:gd name="T35" fmla="*/ 2147483646 h 640"/>
              <a:gd name="T36" fmla="*/ 0 w 2706"/>
              <a:gd name="T37" fmla="*/ 2147483646 h 640"/>
              <a:gd name="T38" fmla="*/ 0 w 2706"/>
              <a:gd name="T39" fmla="*/ 2147483646 h 640"/>
              <a:gd name="T40" fmla="*/ 2147483646 w 2706"/>
              <a:gd name="T41" fmla="*/ 2147483646 h 640"/>
              <a:gd name="T42" fmla="*/ 2147483646 w 2706"/>
              <a:gd name="T43" fmla="*/ 2147483646 h 640"/>
              <a:gd name="T44" fmla="*/ 2147483646 w 2706"/>
              <a:gd name="T45" fmla="*/ 2147483646 h 640"/>
              <a:gd name="T46" fmla="*/ 2147483646 w 2706"/>
              <a:gd name="T47" fmla="*/ 2147483646 h 640"/>
              <a:gd name="T48" fmla="*/ 2147483646 w 2706"/>
              <a:gd name="T49" fmla="*/ 2147483646 h 640"/>
              <a:gd name="T50" fmla="*/ 2147483646 w 2706"/>
              <a:gd name="T51" fmla="*/ 2147483646 h 640"/>
              <a:gd name="T52" fmla="*/ 2147483646 w 2706"/>
              <a:gd name="T53" fmla="*/ 2147483646 h 640"/>
              <a:gd name="T54" fmla="*/ 2147483646 w 2706"/>
              <a:gd name="T55" fmla="*/ 2147483646 h 640"/>
              <a:gd name="T56" fmla="*/ 2147483646 w 2706"/>
              <a:gd name="T57" fmla="*/ 2147483646 h 640"/>
              <a:gd name="T58" fmla="*/ 2147483646 w 2706"/>
              <a:gd name="T59" fmla="*/ 2147483646 h 640"/>
              <a:gd name="T60" fmla="*/ 2147483646 w 2706"/>
              <a:gd name="T61" fmla="*/ 2147483646 h 640"/>
              <a:gd name="T62" fmla="*/ 2147483646 w 2706"/>
              <a:gd name="T63" fmla="*/ 2147483646 h 640"/>
              <a:gd name="T64" fmla="*/ 2147483646 w 2706"/>
              <a:gd name="T65" fmla="*/ 2147483646 h 640"/>
              <a:gd name="T66" fmla="*/ 2147483646 w 2706"/>
              <a:gd name="T67" fmla="*/ 2147483646 h 640"/>
              <a:gd name="T68" fmla="*/ 2147483646 w 2706"/>
              <a:gd name="T69" fmla="*/ 2147483646 h 640"/>
              <a:gd name="T70" fmla="*/ 2147483646 w 2706"/>
              <a:gd name="T71" fmla="*/ 2147483646 h 640"/>
              <a:gd name="T72" fmla="*/ 2147483646 w 2706"/>
              <a:gd name="T73" fmla="*/ 2147483646 h 640"/>
              <a:gd name="T74" fmla="*/ 2147483646 w 2706"/>
              <a:gd name="T75" fmla="*/ 2147483646 h 640"/>
              <a:gd name="T76" fmla="*/ 2147483646 w 2706"/>
              <a:gd name="T77" fmla="*/ 2147483646 h 640"/>
              <a:gd name="T78" fmla="*/ 2147483646 w 2706"/>
              <a:gd name="T79" fmla="*/ 2147483646 h 640"/>
              <a:gd name="T80" fmla="*/ 2147483646 w 2706"/>
              <a:gd name="T81" fmla="*/ 2147483646 h 640"/>
              <a:gd name="T82" fmla="*/ 2147483646 w 2706"/>
              <a:gd name="T83" fmla="*/ 2147483646 h 640"/>
              <a:gd name="T84" fmla="*/ 2147483646 w 2706"/>
              <a:gd name="T85" fmla="*/ 2147483646 h 640"/>
              <a:gd name="T86" fmla="*/ 2147483646 w 2706"/>
              <a:gd name="T87" fmla="*/ 2147483646 h 640"/>
              <a:gd name="T88" fmla="*/ 2147483646 w 2706"/>
              <a:gd name="T89" fmla="*/ 2147483646 h 640"/>
              <a:gd name="T90" fmla="*/ 2147483646 w 2706"/>
              <a:gd name="T91" fmla="*/ 2147483646 h 640"/>
              <a:gd name="T92" fmla="*/ 2147483646 w 2706"/>
              <a:gd name="T93" fmla="*/ 2147483646 h 640"/>
              <a:gd name="T94" fmla="*/ 2147483646 w 2706"/>
              <a:gd name="T95" fmla="*/ 2147483646 h 640"/>
              <a:gd name="T96" fmla="*/ 2147483646 w 2706"/>
              <a:gd name="T97" fmla="*/ 2147483646 h 640"/>
              <a:gd name="T98" fmla="*/ 2147483646 w 2706"/>
              <a:gd name="T99" fmla="*/ 2147483646 h 640"/>
              <a:gd name="T100" fmla="*/ 2147483646 w 2706"/>
              <a:gd name="T101" fmla="*/ 2147483646 h 640"/>
              <a:gd name="T102" fmla="*/ 2147483646 w 2706"/>
              <a:gd name="T103" fmla="*/ 2147483646 h 640"/>
              <a:gd name="T104" fmla="*/ 2147483646 w 2706"/>
              <a:gd name="T105" fmla="*/ 2147483646 h 640"/>
              <a:gd name="T106" fmla="*/ 2147483646 w 2706"/>
              <a:gd name="T107" fmla="*/ 0 h 640"/>
              <a:gd name="T108" fmla="*/ 2147483646 w 2706"/>
              <a:gd name="T109" fmla="*/ 0 h 640"/>
              <a:gd name="T110" fmla="*/ 2147483646 w 2706"/>
              <a:gd name="T111" fmla="*/ 0 h 640"/>
              <a:gd name="T112" fmla="*/ 2147483646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" name="Freeform 18">
            <a:extLst>
              <a:ext uri="{FF2B5EF4-FFF2-40B4-BE49-F238E27FC236}">
                <a16:creationId xmlns:a16="http://schemas.microsoft.com/office/drawing/2014/main" id="{6427C440-8EB8-A860-0969-65769028CDBD}"/>
              </a:ext>
            </a:extLst>
          </p:cNvPr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2147483646 w 5216"/>
              <a:gd name="T1" fmla="*/ 2147483646 h 762"/>
              <a:gd name="T2" fmla="*/ 2147483646 w 5216"/>
              <a:gd name="T3" fmla="*/ 2147483646 h 762"/>
              <a:gd name="T4" fmla="*/ 2147483646 w 5216"/>
              <a:gd name="T5" fmla="*/ 2147483646 h 762"/>
              <a:gd name="T6" fmla="*/ 2147483646 w 5216"/>
              <a:gd name="T7" fmla="*/ 2147483646 h 762"/>
              <a:gd name="T8" fmla="*/ 2147483646 w 5216"/>
              <a:gd name="T9" fmla="*/ 2147483646 h 762"/>
              <a:gd name="T10" fmla="*/ 2147483646 w 5216"/>
              <a:gd name="T11" fmla="*/ 2147483646 h 762"/>
              <a:gd name="T12" fmla="*/ 2147483646 w 5216"/>
              <a:gd name="T13" fmla="*/ 2147483646 h 762"/>
              <a:gd name="T14" fmla="*/ 2147483646 w 5216"/>
              <a:gd name="T15" fmla="*/ 2147483646 h 762"/>
              <a:gd name="T16" fmla="*/ 2147483646 w 5216"/>
              <a:gd name="T17" fmla="*/ 2147483646 h 762"/>
              <a:gd name="T18" fmla="*/ 2147483646 w 5216"/>
              <a:gd name="T19" fmla="*/ 2147483646 h 762"/>
              <a:gd name="T20" fmla="*/ 2147483646 w 5216"/>
              <a:gd name="T21" fmla="*/ 2147483646 h 762"/>
              <a:gd name="T22" fmla="*/ 2147483646 w 5216"/>
              <a:gd name="T23" fmla="*/ 2147483646 h 762"/>
              <a:gd name="T24" fmla="*/ 2147483646 w 5216"/>
              <a:gd name="T25" fmla="*/ 2147483646 h 762"/>
              <a:gd name="T26" fmla="*/ 2147483646 w 5216"/>
              <a:gd name="T27" fmla="*/ 0 h 762"/>
              <a:gd name="T28" fmla="*/ 2147483646 w 5216"/>
              <a:gd name="T29" fmla="*/ 2147483646 h 762"/>
              <a:gd name="T30" fmla="*/ 2147483646 w 5216"/>
              <a:gd name="T31" fmla="*/ 2147483646 h 762"/>
              <a:gd name="T32" fmla="*/ 0 w 5216"/>
              <a:gd name="T33" fmla="*/ 2147483646 h 762"/>
              <a:gd name="T34" fmla="*/ 2147483646 w 5216"/>
              <a:gd name="T35" fmla="*/ 2147483646 h 762"/>
              <a:gd name="T36" fmla="*/ 2147483646 w 5216"/>
              <a:gd name="T37" fmla="*/ 2147483646 h 762"/>
              <a:gd name="T38" fmla="*/ 2147483646 w 5216"/>
              <a:gd name="T39" fmla="*/ 2147483646 h 762"/>
              <a:gd name="T40" fmla="*/ 2147483646 w 5216"/>
              <a:gd name="T41" fmla="*/ 2147483646 h 762"/>
              <a:gd name="T42" fmla="*/ 2147483646 w 5216"/>
              <a:gd name="T43" fmla="*/ 2147483646 h 762"/>
              <a:gd name="T44" fmla="*/ 2147483646 w 5216"/>
              <a:gd name="T45" fmla="*/ 2147483646 h 762"/>
              <a:gd name="T46" fmla="*/ 2147483646 w 5216"/>
              <a:gd name="T47" fmla="*/ 2147483646 h 762"/>
              <a:gd name="T48" fmla="*/ 2147483646 w 5216"/>
              <a:gd name="T49" fmla="*/ 2147483646 h 762"/>
              <a:gd name="T50" fmla="*/ 2147483646 w 5216"/>
              <a:gd name="T51" fmla="*/ 2147483646 h 762"/>
              <a:gd name="T52" fmla="*/ 2147483646 w 5216"/>
              <a:gd name="T53" fmla="*/ 2147483646 h 762"/>
              <a:gd name="T54" fmla="*/ 2147483646 w 5216"/>
              <a:gd name="T55" fmla="*/ 2147483646 h 762"/>
              <a:gd name="T56" fmla="*/ 2147483646 w 5216"/>
              <a:gd name="T57" fmla="*/ 2147483646 h 762"/>
              <a:gd name="T58" fmla="*/ 2147483646 w 5216"/>
              <a:gd name="T59" fmla="*/ 2147483646 h 762"/>
              <a:gd name="T60" fmla="*/ 2147483646 w 5216"/>
              <a:gd name="T61" fmla="*/ 2147483646 h 762"/>
              <a:gd name="T62" fmla="*/ 2147483646 w 5216"/>
              <a:gd name="T63" fmla="*/ 2147483646 h 762"/>
              <a:gd name="T64" fmla="*/ 2147483646 w 5216"/>
              <a:gd name="T65" fmla="*/ 2147483646 h 762"/>
              <a:gd name="T66" fmla="*/ 2147483646 w 5216"/>
              <a:gd name="T67" fmla="*/ 2147483646 h 762"/>
              <a:gd name="T68" fmla="*/ 2147483646 w 5216"/>
              <a:gd name="T69" fmla="*/ 2147483646 h 762"/>
              <a:gd name="T70" fmla="*/ 2147483646 w 5216"/>
              <a:gd name="T71" fmla="*/ 2147483646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" name="Freeform 22">
            <a:extLst>
              <a:ext uri="{FF2B5EF4-FFF2-40B4-BE49-F238E27FC236}">
                <a16:creationId xmlns:a16="http://schemas.microsoft.com/office/drawing/2014/main" id="{CB89DD17-A247-459F-B4F4-DE8CE6C62CB6}"/>
              </a:ext>
            </a:extLst>
          </p:cNvPr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2147483646 h 694"/>
              <a:gd name="T2" fmla="*/ 0 w 5144"/>
              <a:gd name="T3" fmla="*/ 2147483646 h 694"/>
              <a:gd name="T4" fmla="*/ 2147483646 w 5144"/>
              <a:gd name="T5" fmla="*/ 2147483646 h 694"/>
              <a:gd name="T6" fmla="*/ 2147483646 w 5144"/>
              <a:gd name="T7" fmla="*/ 2147483646 h 694"/>
              <a:gd name="T8" fmla="*/ 2147483646 w 5144"/>
              <a:gd name="T9" fmla="*/ 2147483646 h 694"/>
              <a:gd name="T10" fmla="*/ 2147483646 w 5144"/>
              <a:gd name="T11" fmla="*/ 2147483646 h 694"/>
              <a:gd name="T12" fmla="*/ 2147483646 w 5144"/>
              <a:gd name="T13" fmla="*/ 2147483646 h 694"/>
              <a:gd name="T14" fmla="*/ 2147483646 w 5144"/>
              <a:gd name="T15" fmla="*/ 2147483646 h 694"/>
              <a:gd name="T16" fmla="*/ 2147483646 w 5144"/>
              <a:gd name="T17" fmla="*/ 2147483646 h 694"/>
              <a:gd name="T18" fmla="*/ 2147483646 w 5144"/>
              <a:gd name="T19" fmla="*/ 2147483646 h 694"/>
              <a:gd name="T20" fmla="*/ 2147483646 w 5144"/>
              <a:gd name="T21" fmla="*/ 2147483646 h 694"/>
              <a:gd name="T22" fmla="*/ 2147483646 w 5144"/>
              <a:gd name="T23" fmla="*/ 2147483646 h 694"/>
              <a:gd name="T24" fmla="*/ 2147483646 w 5144"/>
              <a:gd name="T25" fmla="*/ 0 h 694"/>
              <a:gd name="T26" fmla="*/ 2147483646 w 5144"/>
              <a:gd name="T27" fmla="*/ 2147483646 h 694"/>
              <a:gd name="T28" fmla="*/ 2147483646 w 5144"/>
              <a:gd name="T29" fmla="*/ 2147483646 h 694"/>
              <a:gd name="T30" fmla="*/ 2147483646 w 5144"/>
              <a:gd name="T31" fmla="*/ 2147483646 h 694"/>
              <a:gd name="T32" fmla="*/ 2147483646 w 5144"/>
              <a:gd name="T33" fmla="*/ 2147483646 h 694"/>
              <a:gd name="T34" fmla="*/ 2147483646 w 5144"/>
              <a:gd name="T35" fmla="*/ 2147483646 h 694"/>
              <a:gd name="T36" fmla="*/ 2147483646 w 5144"/>
              <a:gd name="T37" fmla="*/ 2147483646 h 694"/>
              <a:gd name="T38" fmla="*/ 2147483646 w 5144"/>
              <a:gd name="T39" fmla="*/ 2147483646 h 694"/>
              <a:gd name="T40" fmla="*/ 2147483646 w 5144"/>
              <a:gd name="T41" fmla="*/ 2147483646 h 694"/>
              <a:gd name="T42" fmla="*/ 2147483646 w 5144"/>
              <a:gd name="T43" fmla="*/ 2147483646 h 694"/>
              <a:gd name="T44" fmla="*/ 2147483646 w 5144"/>
              <a:gd name="T45" fmla="*/ 2147483646 h 694"/>
              <a:gd name="T46" fmla="*/ 2147483646 w 5144"/>
              <a:gd name="T47" fmla="*/ 2147483646 h 694"/>
              <a:gd name="T48" fmla="*/ 2147483646 w 5144"/>
              <a:gd name="T49" fmla="*/ 2147483646 h 694"/>
              <a:gd name="T50" fmla="*/ 2147483646 w 5144"/>
              <a:gd name="T51" fmla="*/ 2147483646 h 694"/>
              <a:gd name="T52" fmla="*/ 2147483646 w 5144"/>
              <a:gd name="T53" fmla="*/ 2147483646 h 694"/>
              <a:gd name="T54" fmla="*/ 2147483646 w 5144"/>
              <a:gd name="T55" fmla="*/ 2147483646 h 694"/>
              <a:gd name="T56" fmla="*/ 2147483646 w 5144"/>
              <a:gd name="T57" fmla="*/ 2147483646 h 694"/>
              <a:gd name="T58" fmla="*/ 2147483646 w 5144"/>
              <a:gd name="T59" fmla="*/ 2147483646 h 694"/>
              <a:gd name="T60" fmla="*/ 2147483646 w 5144"/>
              <a:gd name="T61" fmla="*/ 2147483646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" name="Freeform 26">
            <a:extLst>
              <a:ext uri="{FF2B5EF4-FFF2-40B4-BE49-F238E27FC236}">
                <a16:creationId xmlns:a16="http://schemas.microsoft.com/office/drawing/2014/main" id="{B1A1ABBE-FD41-43B3-7F50-2F95CC0EE2D1}"/>
              </a:ext>
            </a:extLst>
          </p:cNvPr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2147483646 h 584"/>
              <a:gd name="T2" fmla="*/ 0 w 3112"/>
              <a:gd name="T3" fmla="*/ 2147483646 h 584"/>
              <a:gd name="T4" fmla="*/ 2147483646 w 3112"/>
              <a:gd name="T5" fmla="*/ 2147483646 h 584"/>
              <a:gd name="T6" fmla="*/ 2147483646 w 3112"/>
              <a:gd name="T7" fmla="*/ 2147483646 h 584"/>
              <a:gd name="T8" fmla="*/ 2147483646 w 3112"/>
              <a:gd name="T9" fmla="*/ 2147483646 h 584"/>
              <a:gd name="T10" fmla="*/ 2147483646 w 3112"/>
              <a:gd name="T11" fmla="*/ 2147483646 h 584"/>
              <a:gd name="T12" fmla="*/ 2147483646 w 3112"/>
              <a:gd name="T13" fmla="*/ 2147483646 h 584"/>
              <a:gd name="T14" fmla="*/ 2147483646 w 3112"/>
              <a:gd name="T15" fmla="*/ 2147483646 h 584"/>
              <a:gd name="T16" fmla="*/ 2147483646 w 3112"/>
              <a:gd name="T17" fmla="*/ 2147483646 h 584"/>
              <a:gd name="T18" fmla="*/ 2147483646 w 3112"/>
              <a:gd name="T19" fmla="*/ 2147483646 h 584"/>
              <a:gd name="T20" fmla="*/ 2147483646 w 3112"/>
              <a:gd name="T21" fmla="*/ 2147483646 h 584"/>
              <a:gd name="T22" fmla="*/ 2147483646 w 3112"/>
              <a:gd name="T23" fmla="*/ 2147483646 h 584"/>
              <a:gd name="T24" fmla="*/ 2147483646 w 3112"/>
              <a:gd name="T25" fmla="*/ 2147483646 h 584"/>
              <a:gd name="T26" fmla="*/ 2147483646 w 3112"/>
              <a:gd name="T27" fmla="*/ 2147483646 h 584"/>
              <a:gd name="T28" fmla="*/ 2147483646 w 3112"/>
              <a:gd name="T29" fmla="*/ 2147483646 h 584"/>
              <a:gd name="T30" fmla="*/ 2147483646 w 3112"/>
              <a:gd name="T31" fmla="*/ 2147483646 h 584"/>
              <a:gd name="T32" fmla="*/ 2147483646 w 3112"/>
              <a:gd name="T33" fmla="*/ 2147483646 h 584"/>
              <a:gd name="T34" fmla="*/ 2147483646 w 3112"/>
              <a:gd name="T35" fmla="*/ 2147483646 h 584"/>
              <a:gd name="T36" fmla="*/ 2147483646 w 3112"/>
              <a:gd name="T37" fmla="*/ 2147483646 h 584"/>
              <a:gd name="T38" fmla="*/ 2147483646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 useBgFill="1">
        <p:nvSpPr>
          <p:cNvPr id="9" name="Freeform 10">
            <a:extLst>
              <a:ext uri="{FF2B5EF4-FFF2-40B4-BE49-F238E27FC236}">
                <a16:creationId xmlns:a16="http://schemas.microsoft.com/office/drawing/2014/main" id="{2A6C4A7F-8DE1-DEF5-E4A0-CC3647311906}"/>
              </a:ext>
            </a:extLst>
          </p:cNvPr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2147483646 w 8196"/>
              <a:gd name="T1" fmla="*/ 2147483646 h 1192"/>
              <a:gd name="T2" fmla="*/ 2147483646 w 8196"/>
              <a:gd name="T3" fmla="*/ 2147483646 h 1192"/>
              <a:gd name="T4" fmla="*/ 2147483646 w 8196"/>
              <a:gd name="T5" fmla="*/ 2147483646 h 1192"/>
              <a:gd name="T6" fmla="*/ 2147483646 w 8196"/>
              <a:gd name="T7" fmla="*/ 2147483646 h 1192"/>
              <a:gd name="T8" fmla="*/ 2147483646 w 8196"/>
              <a:gd name="T9" fmla="*/ 2147483646 h 1192"/>
              <a:gd name="T10" fmla="*/ 2147483646 w 8196"/>
              <a:gd name="T11" fmla="*/ 2147483646 h 1192"/>
              <a:gd name="T12" fmla="*/ 2147483646 w 8196"/>
              <a:gd name="T13" fmla="*/ 2147483646 h 1192"/>
              <a:gd name="T14" fmla="*/ 2147483646 w 8196"/>
              <a:gd name="T15" fmla="*/ 2147483646 h 1192"/>
              <a:gd name="T16" fmla="*/ 2147483646 w 8196"/>
              <a:gd name="T17" fmla="*/ 2147483646 h 1192"/>
              <a:gd name="T18" fmla="*/ 2147483646 w 8196"/>
              <a:gd name="T19" fmla="*/ 2147483646 h 1192"/>
              <a:gd name="T20" fmla="*/ 2147483646 w 8196"/>
              <a:gd name="T21" fmla="*/ 2147483646 h 1192"/>
              <a:gd name="T22" fmla="*/ 2147483646 w 8196"/>
              <a:gd name="T23" fmla="*/ 2147483646 h 1192"/>
              <a:gd name="T24" fmla="*/ 2147483646 w 8196"/>
              <a:gd name="T25" fmla="*/ 2147483646 h 1192"/>
              <a:gd name="T26" fmla="*/ 2147483646 w 8196"/>
              <a:gd name="T27" fmla="*/ 2147483646 h 1192"/>
              <a:gd name="T28" fmla="*/ 2147483646 w 8196"/>
              <a:gd name="T29" fmla="*/ 2147483646 h 1192"/>
              <a:gd name="T30" fmla="*/ 2147483646 w 8196"/>
              <a:gd name="T31" fmla="*/ 2147483646 h 1192"/>
              <a:gd name="T32" fmla="*/ 2147483646 w 8196"/>
              <a:gd name="T33" fmla="*/ 2147483646 h 1192"/>
              <a:gd name="T34" fmla="*/ 2147483646 w 8196"/>
              <a:gd name="T35" fmla="*/ 2147483646 h 1192"/>
              <a:gd name="T36" fmla="*/ 2147483646 w 8196"/>
              <a:gd name="T37" fmla="*/ 2147483646 h 1192"/>
              <a:gd name="T38" fmla="*/ 2147483646 w 8196"/>
              <a:gd name="T39" fmla="*/ 2147483646 h 1192"/>
              <a:gd name="T40" fmla="*/ 2147483646 w 8196"/>
              <a:gd name="T41" fmla="*/ 2147483646 h 1192"/>
              <a:gd name="T42" fmla="*/ 2147483646 w 8196"/>
              <a:gd name="T43" fmla="*/ 2147483646 h 1192"/>
              <a:gd name="T44" fmla="*/ 2147483646 w 8196"/>
              <a:gd name="T45" fmla="*/ 0 h 1192"/>
              <a:gd name="T46" fmla="*/ 2147483646 w 8196"/>
              <a:gd name="T47" fmla="*/ 2147483646 h 1192"/>
              <a:gd name="T48" fmla="*/ 2147483646 w 8196"/>
              <a:gd name="T49" fmla="*/ 2147483646 h 1192"/>
              <a:gd name="T50" fmla="*/ 2147483646 w 8196"/>
              <a:gd name="T51" fmla="*/ 2147483646 h 1192"/>
              <a:gd name="T52" fmla="*/ 2147483646 w 8196"/>
              <a:gd name="T53" fmla="*/ 2147483646 h 1192"/>
              <a:gd name="T54" fmla="*/ 2147483646 w 8196"/>
              <a:gd name="T55" fmla="*/ 2147483646 h 1192"/>
              <a:gd name="T56" fmla="*/ 2147483646 w 8196"/>
              <a:gd name="T57" fmla="*/ 2147483646 h 1192"/>
              <a:gd name="T58" fmla="*/ 2147483646 w 8196"/>
              <a:gd name="T59" fmla="*/ 2147483646 h 1192"/>
              <a:gd name="T60" fmla="*/ 2147483646 w 8196"/>
              <a:gd name="T61" fmla="*/ 2147483646 h 1192"/>
              <a:gd name="T62" fmla="*/ 0 w 8196"/>
              <a:gd name="T63" fmla="*/ 2147483646 h 1192"/>
              <a:gd name="T64" fmla="*/ 2147483646 w 8196"/>
              <a:gd name="T65" fmla="*/ 2147483646 h 1192"/>
              <a:gd name="T66" fmla="*/ 2147483646 w 8196"/>
              <a:gd name="T67" fmla="*/ 2147483646 h 1192"/>
              <a:gd name="T68" fmla="*/ 2147483646 w 8196"/>
              <a:gd name="T69" fmla="*/ 2147483646 h 1192"/>
              <a:gd name="T70" fmla="*/ 2147483646 w 8196"/>
              <a:gd name="T71" fmla="*/ 2147483646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364ABBBD-4A7E-D24F-B1AA-44B92093B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4233819F-F5E3-2EBC-7211-79EFE019F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84CD0B1-2041-4F29-98B9-CF90377EA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8279B-0DF5-4758-9D2D-FED93151668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8234191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7DBD9F3-8409-BCA4-AD0D-DFAAEF29658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81279E8-FDCC-B2CE-DFA4-86D60D413B5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69F74FF-ADCC-AE50-E1C9-2358B7031F5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70BFC56D-ECD7-4213-A9D1-67BBF78079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0618295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A348CF3-B476-CB1B-B391-B9FFD9E5D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C4C076F-0A3E-FE7E-94E8-32EB71D6E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40A1C8-B2E3-9333-F2D2-5FC376B52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57B47-F07B-452F-BA69-6D0A8C0800D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2163248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83AE3AF-A0E4-F52B-C37C-DEB33F9CF8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666AD6E-290E-0D29-4194-09832FB43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6BA24D2-41FA-712A-F319-DBCB0222A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5BE36-E949-4226-A499-1DA6F8F74C5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6897146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E221F911-941A-D045-F38E-034F9FBE8170}"/>
              </a:ext>
            </a:extLst>
          </p:cNvPr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3" name="Group 15">
            <a:extLst>
              <a:ext uri="{FF2B5EF4-FFF2-40B4-BE49-F238E27FC236}">
                <a16:creationId xmlns:a16="http://schemas.microsoft.com/office/drawing/2014/main" id="{01E8EAA2-BD65-0000-19B6-BD16FE37FF6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>
              <a:extLst>
                <a:ext uri="{FF2B5EF4-FFF2-40B4-BE49-F238E27FC236}">
                  <a16:creationId xmlns:a16="http://schemas.microsoft.com/office/drawing/2014/main" id="{D73D019E-3176-BCC8-E9BC-1B77587BE50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Freeform 18">
              <a:extLst>
                <a:ext uri="{FF2B5EF4-FFF2-40B4-BE49-F238E27FC236}">
                  <a16:creationId xmlns:a16="http://schemas.microsoft.com/office/drawing/2014/main" id="{E0E44721-2D29-AFBC-43D8-B51C69D16B7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Freeform 22">
              <a:extLst>
                <a:ext uri="{FF2B5EF4-FFF2-40B4-BE49-F238E27FC236}">
                  <a16:creationId xmlns:a16="http://schemas.microsoft.com/office/drawing/2014/main" id="{B7134052-E7E6-A25C-F706-010DE1491E5C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26">
              <a:extLst>
                <a:ext uri="{FF2B5EF4-FFF2-40B4-BE49-F238E27FC236}">
                  <a16:creationId xmlns:a16="http://schemas.microsoft.com/office/drawing/2014/main" id="{0D75D142-55AA-4128-8D09-25826A18364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8" name="Freeform 25">
              <a:extLst>
                <a:ext uri="{FF2B5EF4-FFF2-40B4-BE49-F238E27FC236}">
                  <a16:creationId xmlns:a16="http://schemas.microsoft.com/office/drawing/2014/main" id="{C86F78E0-70D7-7ADF-0591-764AA7D6404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Date Placeholder 1">
            <a:extLst>
              <a:ext uri="{FF2B5EF4-FFF2-40B4-BE49-F238E27FC236}">
                <a16:creationId xmlns:a16="http://schemas.microsoft.com/office/drawing/2014/main" id="{BC318A97-516F-8E0F-1F7D-E906EA937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EFF6431E-4A59-275D-8D3E-B35B46078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BEA9DB76-34E2-D98C-1390-5659C5214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97350E-6AD5-440C-BF1B-38742D5E5E6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2220606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4">
            <a:extLst>
              <a:ext uri="{FF2B5EF4-FFF2-40B4-BE49-F238E27FC236}">
                <a16:creationId xmlns:a16="http://schemas.microsoft.com/office/drawing/2014/main" id="{8DCE943A-FFC0-8C25-88EA-6C06521C83AB}"/>
              </a:ext>
            </a:extLst>
          </p:cNvPr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23">
            <a:extLst>
              <a:ext uri="{FF2B5EF4-FFF2-40B4-BE49-F238E27FC236}">
                <a16:creationId xmlns:a16="http://schemas.microsoft.com/office/drawing/2014/main" id="{11A9DE56-D9F6-FB47-A770-8D4DD7EDF6D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8CB08482-9EBF-2121-2EDD-0EC40DDCB7F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3C1D7C14-1824-6F56-BE7B-CA70A490218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AC2F25A1-1BE1-FE4B-12D6-91FD61396B9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CDDFACFE-B066-5B02-A1ED-E5E868F685C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" name="Freeform 25">
              <a:extLst>
                <a:ext uri="{FF2B5EF4-FFF2-40B4-BE49-F238E27FC236}">
                  <a16:creationId xmlns:a16="http://schemas.microsoft.com/office/drawing/2014/main" id="{C4A9928E-AB3B-EFBE-248D-B2D294DDAC8E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4070D22C-4F33-3081-596F-EE483E21D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5">
            <a:extLst>
              <a:ext uri="{FF2B5EF4-FFF2-40B4-BE49-F238E27FC236}">
                <a16:creationId xmlns:a16="http://schemas.microsoft.com/office/drawing/2014/main" id="{D50FA851-9790-3E3E-A44A-F3285C6D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>
            <a:extLst>
              <a:ext uri="{FF2B5EF4-FFF2-40B4-BE49-F238E27FC236}">
                <a16:creationId xmlns:a16="http://schemas.microsoft.com/office/drawing/2014/main" id="{57831CE2-08F0-4294-340D-9548C2A47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B7E3C-0C17-432C-913D-67DA3CC1BD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701502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>
            <a:extLst>
              <a:ext uri="{FF2B5EF4-FFF2-40B4-BE49-F238E27FC236}">
                <a16:creationId xmlns:a16="http://schemas.microsoft.com/office/drawing/2014/main" id="{74FE1D92-825B-8B5F-6A33-23A049107D42}"/>
              </a:ext>
            </a:extLst>
          </p:cNvPr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6" name="Group 15">
            <a:extLst>
              <a:ext uri="{FF2B5EF4-FFF2-40B4-BE49-F238E27FC236}">
                <a16:creationId xmlns:a16="http://schemas.microsoft.com/office/drawing/2014/main" id="{AFF72236-C3E9-62A8-7D48-3CF2A15B05C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>
              <a:extLst>
                <a:ext uri="{FF2B5EF4-FFF2-40B4-BE49-F238E27FC236}">
                  <a16:creationId xmlns:a16="http://schemas.microsoft.com/office/drawing/2014/main" id="{B1047A81-FD45-BAC6-2E3C-9694C8BCA08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8">
              <a:extLst>
                <a:ext uri="{FF2B5EF4-FFF2-40B4-BE49-F238E27FC236}">
                  <a16:creationId xmlns:a16="http://schemas.microsoft.com/office/drawing/2014/main" id="{A72FE9CB-F944-2D7B-CC07-89817EA51D1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2">
              <a:extLst>
                <a:ext uri="{FF2B5EF4-FFF2-40B4-BE49-F238E27FC236}">
                  <a16:creationId xmlns:a16="http://schemas.microsoft.com/office/drawing/2014/main" id="{243B5845-D48E-C665-3BA3-DC11EBF5C48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26">
              <a:extLst>
                <a:ext uri="{FF2B5EF4-FFF2-40B4-BE49-F238E27FC236}">
                  <a16:creationId xmlns:a16="http://schemas.microsoft.com/office/drawing/2014/main" id="{32556A83-D0BA-C499-C779-2D5C51DE4BD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1" name="Freeform 20">
              <a:extLst>
                <a:ext uri="{FF2B5EF4-FFF2-40B4-BE49-F238E27FC236}">
                  <a16:creationId xmlns:a16="http://schemas.microsoft.com/office/drawing/2014/main" id="{DE9DD5F0-7BD2-CCA3-9D8E-17DEC687E68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2" name="Date Placeholder 4">
            <a:extLst>
              <a:ext uri="{FF2B5EF4-FFF2-40B4-BE49-F238E27FC236}">
                <a16:creationId xmlns:a16="http://schemas.microsoft.com/office/drawing/2014/main" id="{95B12018-75E6-AF97-A8BD-70E0F6C6C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B8131761-8B8B-5AB0-AFFD-5A16F49B1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" name="Slide Number Placeholder 6">
            <a:extLst>
              <a:ext uri="{FF2B5EF4-FFF2-40B4-BE49-F238E27FC236}">
                <a16:creationId xmlns:a16="http://schemas.microsoft.com/office/drawing/2014/main" id="{4BA2BE44-2FFE-761B-A75D-37D00989D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CC2B8-2D37-4390-8CE3-E0CCA9906C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754439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C96CDD-438F-D747-756F-F4F920DC4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7D470-583E-0971-5203-219380EB8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C8781-463F-ED4D-24D0-880085161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391049-40BC-4C05-B8DE-DA6CC5EE8A6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3601080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4">
            <a:extLst>
              <a:ext uri="{FF2B5EF4-FFF2-40B4-BE49-F238E27FC236}">
                <a16:creationId xmlns:a16="http://schemas.microsoft.com/office/drawing/2014/main" id="{886018AC-135F-0C92-BEBB-4A51ABB1462A}"/>
              </a:ext>
            </a:extLst>
          </p:cNvPr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46316952-FFDD-ACBD-F6DE-327271B4261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BB5ED525-A6F9-FAB2-B817-117690C5131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Freeform 18">
              <a:extLst>
                <a:ext uri="{FF2B5EF4-FFF2-40B4-BE49-F238E27FC236}">
                  <a16:creationId xmlns:a16="http://schemas.microsoft.com/office/drawing/2014/main" id="{8AC1C9E1-28AA-06F9-2BDA-6E484DAFF5D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22">
              <a:extLst>
                <a:ext uri="{FF2B5EF4-FFF2-40B4-BE49-F238E27FC236}">
                  <a16:creationId xmlns:a16="http://schemas.microsoft.com/office/drawing/2014/main" id="{1BC2FD92-861C-43B0-AE9F-0D524D52C01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26">
              <a:extLst>
                <a:ext uri="{FF2B5EF4-FFF2-40B4-BE49-F238E27FC236}">
                  <a16:creationId xmlns:a16="http://schemas.microsoft.com/office/drawing/2014/main" id="{243381A6-A2B1-5A80-DCF3-05BB68583C5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" name="Freeform 25">
              <a:extLst>
                <a:ext uri="{FF2B5EF4-FFF2-40B4-BE49-F238E27FC236}">
                  <a16:creationId xmlns:a16="http://schemas.microsoft.com/office/drawing/2014/main" id="{CB7E4736-EDD9-CB6C-D499-A30AD055196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9C11EC2D-1EB0-9EF7-4E12-B91855D17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7961D4D8-0C47-3A1E-0D52-5DB5395F9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0D4C564-1CDF-AA2B-22DD-C733AB4C9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D04A5-B5BB-404B-90FC-06469628DF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8951702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198B5EA-295B-2AF3-CB7D-1DFEEF1BDC3C}"/>
              </a:ext>
            </a:extLst>
          </p:cNvPr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grpSp>
        <p:nvGrpSpPr>
          <p:cNvPr id="1027" name="Group 15">
            <a:extLst>
              <a:ext uri="{FF2B5EF4-FFF2-40B4-BE49-F238E27FC236}">
                <a16:creationId xmlns:a16="http://schemas.microsoft.com/office/drawing/2014/main" id="{1DC5B8E4-96A4-E82D-A75A-9CBD35AB975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>
              <a:extLst>
                <a:ext uri="{FF2B5EF4-FFF2-40B4-BE49-F238E27FC236}">
                  <a16:creationId xmlns:a16="http://schemas.microsoft.com/office/drawing/2014/main" id="{FF3AE19C-DBB8-9467-6AAE-73BA3E6F0E18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>
                <a:gd name="T0" fmla="*/ 2147483646 w 2706"/>
                <a:gd name="T1" fmla="*/ 0 h 640"/>
                <a:gd name="T2" fmla="*/ 2147483646 w 2706"/>
                <a:gd name="T3" fmla="*/ 0 h 640"/>
                <a:gd name="T4" fmla="*/ 2147483646 w 2706"/>
                <a:gd name="T5" fmla="*/ 2147483646 h 640"/>
                <a:gd name="T6" fmla="*/ 2147483646 w 2706"/>
                <a:gd name="T7" fmla="*/ 2147483646 h 640"/>
                <a:gd name="T8" fmla="*/ 2147483646 w 2706"/>
                <a:gd name="T9" fmla="*/ 2147483646 h 640"/>
                <a:gd name="T10" fmla="*/ 2147483646 w 2706"/>
                <a:gd name="T11" fmla="*/ 2147483646 h 640"/>
                <a:gd name="T12" fmla="*/ 2147483646 w 2706"/>
                <a:gd name="T13" fmla="*/ 2147483646 h 640"/>
                <a:gd name="T14" fmla="*/ 2147483646 w 2706"/>
                <a:gd name="T15" fmla="*/ 2147483646 h 640"/>
                <a:gd name="T16" fmla="*/ 2147483646 w 2706"/>
                <a:gd name="T17" fmla="*/ 2147483646 h 640"/>
                <a:gd name="T18" fmla="*/ 2147483646 w 2706"/>
                <a:gd name="T19" fmla="*/ 2147483646 h 640"/>
                <a:gd name="T20" fmla="*/ 2147483646 w 2706"/>
                <a:gd name="T21" fmla="*/ 2147483646 h 640"/>
                <a:gd name="T22" fmla="*/ 2147483646 w 2706"/>
                <a:gd name="T23" fmla="*/ 2147483646 h 640"/>
                <a:gd name="T24" fmla="*/ 2147483646 w 2706"/>
                <a:gd name="T25" fmla="*/ 2147483646 h 640"/>
                <a:gd name="T26" fmla="*/ 2147483646 w 2706"/>
                <a:gd name="T27" fmla="*/ 2147483646 h 640"/>
                <a:gd name="T28" fmla="*/ 2147483646 w 2706"/>
                <a:gd name="T29" fmla="*/ 2147483646 h 640"/>
                <a:gd name="T30" fmla="*/ 2147483646 w 2706"/>
                <a:gd name="T31" fmla="*/ 2147483646 h 640"/>
                <a:gd name="T32" fmla="*/ 2147483646 w 2706"/>
                <a:gd name="T33" fmla="*/ 2147483646 h 640"/>
                <a:gd name="T34" fmla="*/ 2147483646 w 2706"/>
                <a:gd name="T35" fmla="*/ 2147483646 h 640"/>
                <a:gd name="T36" fmla="*/ 0 w 2706"/>
                <a:gd name="T37" fmla="*/ 2147483646 h 640"/>
                <a:gd name="T38" fmla="*/ 0 w 2706"/>
                <a:gd name="T39" fmla="*/ 2147483646 h 640"/>
                <a:gd name="T40" fmla="*/ 2147483646 w 2706"/>
                <a:gd name="T41" fmla="*/ 2147483646 h 640"/>
                <a:gd name="T42" fmla="*/ 2147483646 w 2706"/>
                <a:gd name="T43" fmla="*/ 2147483646 h 640"/>
                <a:gd name="T44" fmla="*/ 2147483646 w 2706"/>
                <a:gd name="T45" fmla="*/ 2147483646 h 640"/>
                <a:gd name="T46" fmla="*/ 2147483646 w 2706"/>
                <a:gd name="T47" fmla="*/ 2147483646 h 640"/>
                <a:gd name="T48" fmla="*/ 2147483646 w 2706"/>
                <a:gd name="T49" fmla="*/ 2147483646 h 640"/>
                <a:gd name="T50" fmla="*/ 2147483646 w 2706"/>
                <a:gd name="T51" fmla="*/ 2147483646 h 640"/>
                <a:gd name="T52" fmla="*/ 2147483646 w 2706"/>
                <a:gd name="T53" fmla="*/ 2147483646 h 640"/>
                <a:gd name="T54" fmla="*/ 2147483646 w 2706"/>
                <a:gd name="T55" fmla="*/ 2147483646 h 640"/>
                <a:gd name="T56" fmla="*/ 2147483646 w 2706"/>
                <a:gd name="T57" fmla="*/ 2147483646 h 640"/>
                <a:gd name="T58" fmla="*/ 2147483646 w 2706"/>
                <a:gd name="T59" fmla="*/ 2147483646 h 640"/>
                <a:gd name="T60" fmla="*/ 2147483646 w 2706"/>
                <a:gd name="T61" fmla="*/ 2147483646 h 640"/>
                <a:gd name="T62" fmla="*/ 2147483646 w 2706"/>
                <a:gd name="T63" fmla="*/ 2147483646 h 640"/>
                <a:gd name="T64" fmla="*/ 2147483646 w 2706"/>
                <a:gd name="T65" fmla="*/ 2147483646 h 640"/>
                <a:gd name="T66" fmla="*/ 2147483646 w 2706"/>
                <a:gd name="T67" fmla="*/ 2147483646 h 640"/>
                <a:gd name="T68" fmla="*/ 2147483646 w 2706"/>
                <a:gd name="T69" fmla="*/ 2147483646 h 640"/>
                <a:gd name="T70" fmla="*/ 2147483646 w 2706"/>
                <a:gd name="T71" fmla="*/ 2147483646 h 640"/>
                <a:gd name="T72" fmla="*/ 2147483646 w 2706"/>
                <a:gd name="T73" fmla="*/ 2147483646 h 640"/>
                <a:gd name="T74" fmla="*/ 2147483646 w 2706"/>
                <a:gd name="T75" fmla="*/ 2147483646 h 640"/>
                <a:gd name="T76" fmla="*/ 2147483646 w 2706"/>
                <a:gd name="T77" fmla="*/ 2147483646 h 640"/>
                <a:gd name="T78" fmla="*/ 2147483646 w 2706"/>
                <a:gd name="T79" fmla="*/ 2147483646 h 640"/>
                <a:gd name="T80" fmla="*/ 2147483646 w 2706"/>
                <a:gd name="T81" fmla="*/ 2147483646 h 640"/>
                <a:gd name="T82" fmla="*/ 2147483646 w 2706"/>
                <a:gd name="T83" fmla="*/ 2147483646 h 640"/>
                <a:gd name="T84" fmla="*/ 2147483646 w 2706"/>
                <a:gd name="T85" fmla="*/ 2147483646 h 640"/>
                <a:gd name="T86" fmla="*/ 2147483646 w 2706"/>
                <a:gd name="T87" fmla="*/ 2147483646 h 640"/>
                <a:gd name="T88" fmla="*/ 2147483646 w 2706"/>
                <a:gd name="T89" fmla="*/ 2147483646 h 640"/>
                <a:gd name="T90" fmla="*/ 2147483646 w 2706"/>
                <a:gd name="T91" fmla="*/ 2147483646 h 640"/>
                <a:gd name="T92" fmla="*/ 2147483646 w 2706"/>
                <a:gd name="T93" fmla="*/ 2147483646 h 640"/>
                <a:gd name="T94" fmla="*/ 2147483646 w 2706"/>
                <a:gd name="T95" fmla="*/ 2147483646 h 640"/>
                <a:gd name="T96" fmla="*/ 2147483646 w 2706"/>
                <a:gd name="T97" fmla="*/ 2147483646 h 640"/>
                <a:gd name="T98" fmla="*/ 2147483646 w 2706"/>
                <a:gd name="T99" fmla="*/ 2147483646 h 640"/>
                <a:gd name="T100" fmla="*/ 2147483646 w 2706"/>
                <a:gd name="T101" fmla="*/ 2147483646 h 640"/>
                <a:gd name="T102" fmla="*/ 2147483646 w 2706"/>
                <a:gd name="T103" fmla="*/ 2147483646 h 640"/>
                <a:gd name="T104" fmla="*/ 2147483646 w 2706"/>
                <a:gd name="T105" fmla="*/ 2147483646 h 640"/>
                <a:gd name="T106" fmla="*/ 2147483646 w 2706"/>
                <a:gd name="T107" fmla="*/ 0 h 640"/>
                <a:gd name="T108" fmla="*/ 2147483646 w 2706"/>
                <a:gd name="T109" fmla="*/ 0 h 640"/>
                <a:gd name="T110" fmla="*/ 2147483646 w 2706"/>
                <a:gd name="T111" fmla="*/ 0 h 640"/>
                <a:gd name="T112" fmla="*/ 2147483646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4" name="Freeform 18">
              <a:extLst>
                <a:ext uri="{FF2B5EF4-FFF2-40B4-BE49-F238E27FC236}">
                  <a16:creationId xmlns:a16="http://schemas.microsoft.com/office/drawing/2014/main" id="{EE30E724-B2C9-4893-7413-4E17181CD06B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>
                <a:gd name="T0" fmla="*/ 2147483646 w 5216"/>
                <a:gd name="T1" fmla="*/ 2147483646 h 762"/>
                <a:gd name="T2" fmla="*/ 2147483646 w 5216"/>
                <a:gd name="T3" fmla="*/ 2147483646 h 762"/>
                <a:gd name="T4" fmla="*/ 2147483646 w 5216"/>
                <a:gd name="T5" fmla="*/ 2147483646 h 762"/>
                <a:gd name="T6" fmla="*/ 2147483646 w 5216"/>
                <a:gd name="T7" fmla="*/ 2147483646 h 762"/>
                <a:gd name="T8" fmla="*/ 2147483646 w 5216"/>
                <a:gd name="T9" fmla="*/ 2147483646 h 762"/>
                <a:gd name="T10" fmla="*/ 2147483646 w 5216"/>
                <a:gd name="T11" fmla="*/ 2147483646 h 762"/>
                <a:gd name="T12" fmla="*/ 2147483646 w 5216"/>
                <a:gd name="T13" fmla="*/ 2147483646 h 762"/>
                <a:gd name="T14" fmla="*/ 2147483646 w 5216"/>
                <a:gd name="T15" fmla="*/ 2147483646 h 762"/>
                <a:gd name="T16" fmla="*/ 2147483646 w 5216"/>
                <a:gd name="T17" fmla="*/ 2147483646 h 762"/>
                <a:gd name="T18" fmla="*/ 2147483646 w 5216"/>
                <a:gd name="T19" fmla="*/ 2147483646 h 762"/>
                <a:gd name="T20" fmla="*/ 2147483646 w 5216"/>
                <a:gd name="T21" fmla="*/ 2147483646 h 762"/>
                <a:gd name="T22" fmla="*/ 2147483646 w 5216"/>
                <a:gd name="T23" fmla="*/ 2147483646 h 762"/>
                <a:gd name="T24" fmla="*/ 2147483646 w 5216"/>
                <a:gd name="T25" fmla="*/ 2147483646 h 762"/>
                <a:gd name="T26" fmla="*/ 2147483646 w 5216"/>
                <a:gd name="T27" fmla="*/ 0 h 762"/>
                <a:gd name="T28" fmla="*/ 2147483646 w 5216"/>
                <a:gd name="T29" fmla="*/ 2147483646 h 762"/>
                <a:gd name="T30" fmla="*/ 2147483646 w 5216"/>
                <a:gd name="T31" fmla="*/ 2147483646 h 762"/>
                <a:gd name="T32" fmla="*/ 0 w 5216"/>
                <a:gd name="T33" fmla="*/ 2147483646 h 762"/>
                <a:gd name="T34" fmla="*/ 2147483646 w 5216"/>
                <a:gd name="T35" fmla="*/ 2147483646 h 762"/>
                <a:gd name="T36" fmla="*/ 2147483646 w 5216"/>
                <a:gd name="T37" fmla="*/ 2147483646 h 762"/>
                <a:gd name="T38" fmla="*/ 2147483646 w 5216"/>
                <a:gd name="T39" fmla="*/ 2147483646 h 762"/>
                <a:gd name="T40" fmla="*/ 2147483646 w 5216"/>
                <a:gd name="T41" fmla="*/ 2147483646 h 762"/>
                <a:gd name="T42" fmla="*/ 2147483646 w 5216"/>
                <a:gd name="T43" fmla="*/ 2147483646 h 762"/>
                <a:gd name="T44" fmla="*/ 2147483646 w 5216"/>
                <a:gd name="T45" fmla="*/ 2147483646 h 762"/>
                <a:gd name="T46" fmla="*/ 2147483646 w 5216"/>
                <a:gd name="T47" fmla="*/ 2147483646 h 762"/>
                <a:gd name="T48" fmla="*/ 2147483646 w 5216"/>
                <a:gd name="T49" fmla="*/ 2147483646 h 762"/>
                <a:gd name="T50" fmla="*/ 2147483646 w 5216"/>
                <a:gd name="T51" fmla="*/ 2147483646 h 762"/>
                <a:gd name="T52" fmla="*/ 2147483646 w 5216"/>
                <a:gd name="T53" fmla="*/ 2147483646 h 762"/>
                <a:gd name="T54" fmla="*/ 2147483646 w 5216"/>
                <a:gd name="T55" fmla="*/ 2147483646 h 762"/>
                <a:gd name="T56" fmla="*/ 2147483646 w 5216"/>
                <a:gd name="T57" fmla="*/ 2147483646 h 762"/>
                <a:gd name="T58" fmla="*/ 2147483646 w 5216"/>
                <a:gd name="T59" fmla="*/ 2147483646 h 762"/>
                <a:gd name="T60" fmla="*/ 2147483646 w 5216"/>
                <a:gd name="T61" fmla="*/ 2147483646 h 762"/>
                <a:gd name="T62" fmla="*/ 2147483646 w 5216"/>
                <a:gd name="T63" fmla="*/ 2147483646 h 762"/>
                <a:gd name="T64" fmla="*/ 2147483646 w 5216"/>
                <a:gd name="T65" fmla="*/ 2147483646 h 762"/>
                <a:gd name="T66" fmla="*/ 2147483646 w 5216"/>
                <a:gd name="T67" fmla="*/ 2147483646 h 762"/>
                <a:gd name="T68" fmla="*/ 2147483646 w 5216"/>
                <a:gd name="T69" fmla="*/ 2147483646 h 762"/>
                <a:gd name="T70" fmla="*/ 2147483646 w 5216"/>
                <a:gd name="T71" fmla="*/ 2147483646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5" name="Freeform 22">
              <a:extLst>
                <a:ext uri="{FF2B5EF4-FFF2-40B4-BE49-F238E27FC236}">
                  <a16:creationId xmlns:a16="http://schemas.microsoft.com/office/drawing/2014/main" id="{2C71A55A-75BC-7EEA-DDEB-06D8F422ABD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>
                <a:gd name="T0" fmla="*/ 0 w 5144"/>
                <a:gd name="T1" fmla="*/ 2147483646 h 694"/>
                <a:gd name="T2" fmla="*/ 0 w 5144"/>
                <a:gd name="T3" fmla="*/ 2147483646 h 694"/>
                <a:gd name="T4" fmla="*/ 2147483646 w 5144"/>
                <a:gd name="T5" fmla="*/ 2147483646 h 694"/>
                <a:gd name="T6" fmla="*/ 2147483646 w 5144"/>
                <a:gd name="T7" fmla="*/ 2147483646 h 694"/>
                <a:gd name="T8" fmla="*/ 2147483646 w 5144"/>
                <a:gd name="T9" fmla="*/ 2147483646 h 694"/>
                <a:gd name="T10" fmla="*/ 2147483646 w 5144"/>
                <a:gd name="T11" fmla="*/ 2147483646 h 694"/>
                <a:gd name="T12" fmla="*/ 2147483646 w 5144"/>
                <a:gd name="T13" fmla="*/ 2147483646 h 694"/>
                <a:gd name="T14" fmla="*/ 2147483646 w 5144"/>
                <a:gd name="T15" fmla="*/ 2147483646 h 694"/>
                <a:gd name="T16" fmla="*/ 2147483646 w 5144"/>
                <a:gd name="T17" fmla="*/ 2147483646 h 694"/>
                <a:gd name="T18" fmla="*/ 2147483646 w 5144"/>
                <a:gd name="T19" fmla="*/ 2147483646 h 694"/>
                <a:gd name="T20" fmla="*/ 2147483646 w 5144"/>
                <a:gd name="T21" fmla="*/ 2147483646 h 694"/>
                <a:gd name="T22" fmla="*/ 2147483646 w 5144"/>
                <a:gd name="T23" fmla="*/ 2147483646 h 694"/>
                <a:gd name="T24" fmla="*/ 2147483646 w 5144"/>
                <a:gd name="T25" fmla="*/ 0 h 694"/>
                <a:gd name="T26" fmla="*/ 2147483646 w 5144"/>
                <a:gd name="T27" fmla="*/ 2147483646 h 694"/>
                <a:gd name="T28" fmla="*/ 2147483646 w 5144"/>
                <a:gd name="T29" fmla="*/ 2147483646 h 694"/>
                <a:gd name="T30" fmla="*/ 2147483646 w 5144"/>
                <a:gd name="T31" fmla="*/ 2147483646 h 694"/>
                <a:gd name="T32" fmla="*/ 2147483646 w 5144"/>
                <a:gd name="T33" fmla="*/ 2147483646 h 694"/>
                <a:gd name="T34" fmla="*/ 2147483646 w 5144"/>
                <a:gd name="T35" fmla="*/ 2147483646 h 694"/>
                <a:gd name="T36" fmla="*/ 2147483646 w 5144"/>
                <a:gd name="T37" fmla="*/ 2147483646 h 694"/>
                <a:gd name="T38" fmla="*/ 2147483646 w 5144"/>
                <a:gd name="T39" fmla="*/ 2147483646 h 694"/>
                <a:gd name="T40" fmla="*/ 2147483646 w 5144"/>
                <a:gd name="T41" fmla="*/ 2147483646 h 694"/>
                <a:gd name="T42" fmla="*/ 2147483646 w 5144"/>
                <a:gd name="T43" fmla="*/ 2147483646 h 694"/>
                <a:gd name="T44" fmla="*/ 2147483646 w 5144"/>
                <a:gd name="T45" fmla="*/ 2147483646 h 694"/>
                <a:gd name="T46" fmla="*/ 2147483646 w 5144"/>
                <a:gd name="T47" fmla="*/ 2147483646 h 694"/>
                <a:gd name="T48" fmla="*/ 2147483646 w 5144"/>
                <a:gd name="T49" fmla="*/ 2147483646 h 694"/>
                <a:gd name="T50" fmla="*/ 2147483646 w 5144"/>
                <a:gd name="T51" fmla="*/ 2147483646 h 694"/>
                <a:gd name="T52" fmla="*/ 2147483646 w 5144"/>
                <a:gd name="T53" fmla="*/ 2147483646 h 694"/>
                <a:gd name="T54" fmla="*/ 2147483646 w 5144"/>
                <a:gd name="T55" fmla="*/ 2147483646 h 694"/>
                <a:gd name="T56" fmla="*/ 2147483646 w 5144"/>
                <a:gd name="T57" fmla="*/ 2147483646 h 694"/>
                <a:gd name="T58" fmla="*/ 2147483646 w 5144"/>
                <a:gd name="T59" fmla="*/ 2147483646 h 694"/>
                <a:gd name="T60" fmla="*/ 2147483646 w 5144"/>
                <a:gd name="T61" fmla="*/ 2147483646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6" name="Freeform 26">
              <a:extLst>
                <a:ext uri="{FF2B5EF4-FFF2-40B4-BE49-F238E27FC236}">
                  <a16:creationId xmlns:a16="http://schemas.microsoft.com/office/drawing/2014/main" id="{B157D777-96C2-BD78-B052-C22FED238872}"/>
                </a:ext>
              </a:extLst>
            </p:cNvPr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>
                <a:gd name="T0" fmla="*/ 0 w 3112"/>
                <a:gd name="T1" fmla="*/ 2147483646 h 584"/>
                <a:gd name="T2" fmla="*/ 0 w 3112"/>
                <a:gd name="T3" fmla="*/ 2147483646 h 584"/>
                <a:gd name="T4" fmla="*/ 2147483646 w 3112"/>
                <a:gd name="T5" fmla="*/ 2147483646 h 584"/>
                <a:gd name="T6" fmla="*/ 2147483646 w 3112"/>
                <a:gd name="T7" fmla="*/ 2147483646 h 584"/>
                <a:gd name="T8" fmla="*/ 2147483646 w 3112"/>
                <a:gd name="T9" fmla="*/ 2147483646 h 584"/>
                <a:gd name="T10" fmla="*/ 2147483646 w 3112"/>
                <a:gd name="T11" fmla="*/ 2147483646 h 584"/>
                <a:gd name="T12" fmla="*/ 2147483646 w 3112"/>
                <a:gd name="T13" fmla="*/ 2147483646 h 584"/>
                <a:gd name="T14" fmla="*/ 2147483646 w 3112"/>
                <a:gd name="T15" fmla="*/ 2147483646 h 584"/>
                <a:gd name="T16" fmla="*/ 2147483646 w 3112"/>
                <a:gd name="T17" fmla="*/ 2147483646 h 584"/>
                <a:gd name="T18" fmla="*/ 2147483646 w 3112"/>
                <a:gd name="T19" fmla="*/ 2147483646 h 584"/>
                <a:gd name="T20" fmla="*/ 2147483646 w 3112"/>
                <a:gd name="T21" fmla="*/ 2147483646 h 584"/>
                <a:gd name="T22" fmla="*/ 2147483646 w 3112"/>
                <a:gd name="T23" fmla="*/ 2147483646 h 584"/>
                <a:gd name="T24" fmla="*/ 2147483646 w 3112"/>
                <a:gd name="T25" fmla="*/ 2147483646 h 584"/>
                <a:gd name="T26" fmla="*/ 2147483646 w 3112"/>
                <a:gd name="T27" fmla="*/ 2147483646 h 584"/>
                <a:gd name="T28" fmla="*/ 2147483646 w 3112"/>
                <a:gd name="T29" fmla="*/ 2147483646 h 584"/>
                <a:gd name="T30" fmla="*/ 2147483646 w 3112"/>
                <a:gd name="T31" fmla="*/ 2147483646 h 584"/>
                <a:gd name="T32" fmla="*/ 2147483646 w 3112"/>
                <a:gd name="T33" fmla="*/ 2147483646 h 584"/>
                <a:gd name="T34" fmla="*/ 2147483646 w 3112"/>
                <a:gd name="T35" fmla="*/ 2147483646 h 584"/>
                <a:gd name="T36" fmla="*/ 2147483646 w 3112"/>
                <a:gd name="T37" fmla="*/ 2147483646 h 584"/>
                <a:gd name="T38" fmla="*/ 2147483646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 useBgFill="1">
          <p:nvSpPr>
            <p:cNvPr id="1037" name="Freeform 10">
              <a:extLst>
                <a:ext uri="{FF2B5EF4-FFF2-40B4-BE49-F238E27FC236}">
                  <a16:creationId xmlns:a16="http://schemas.microsoft.com/office/drawing/2014/main" id="{D4C15D44-2596-C44D-2159-4CCE37A1A077}"/>
                </a:ext>
              </a:extLst>
            </p:cNvPr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2147483646 w 8196"/>
                <a:gd name="T1" fmla="*/ 2147483646 h 1192"/>
                <a:gd name="T2" fmla="*/ 2147483646 w 8196"/>
                <a:gd name="T3" fmla="*/ 2147483646 h 1192"/>
                <a:gd name="T4" fmla="*/ 2147483646 w 8196"/>
                <a:gd name="T5" fmla="*/ 2147483646 h 1192"/>
                <a:gd name="T6" fmla="*/ 2147483646 w 8196"/>
                <a:gd name="T7" fmla="*/ 2147483646 h 1192"/>
                <a:gd name="T8" fmla="*/ 2147483646 w 8196"/>
                <a:gd name="T9" fmla="*/ 2147483646 h 1192"/>
                <a:gd name="T10" fmla="*/ 2147483646 w 8196"/>
                <a:gd name="T11" fmla="*/ 2147483646 h 1192"/>
                <a:gd name="T12" fmla="*/ 2147483646 w 8196"/>
                <a:gd name="T13" fmla="*/ 2147483646 h 1192"/>
                <a:gd name="T14" fmla="*/ 2147483646 w 8196"/>
                <a:gd name="T15" fmla="*/ 2147483646 h 1192"/>
                <a:gd name="T16" fmla="*/ 2147483646 w 8196"/>
                <a:gd name="T17" fmla="*/ 2147483646 h 1192"/>
                <a:gd name="T18" fmla="*/ 2147483646 w 8196"/>
                <a:gd name="T19" fmla="*/ 2147483646 h 1192"/>
                <a:gd name="T20" fmla="*/ 2147483646 w 8196"/>
                <a:gd name="T21" fmla="*/ 2147483646 h 1192"/>
                <a:gd name="T22" fmla="*/ 2147483646 w 8196"/>
                <a:gd name="T23" fmla="*/ 2147483646 h 1192"/>
                <a:gd name="T24" fmla="*/ 2147483646 w 8196"/>
                <a:gd name="T25" fmla="*/ 2147483646 h 1192"/>
                <a:gd name="T26" fmla="*/ 2147483646 w 8196"/>
                <a:gd name="T27" fmla="*/ 2147483646 h 1192"/>
                <a:gd name="T28" fmla="*/ 2147483646 w 8196"/>
                <a:gd name="T29" fmla="*/ 2147483646 h 1192"/>
                <a:gd name="T30" fmla="*/ 2147483646 w 8196"/>
                <a:gd name="T31" fmla="*/ 2147483646 h 1192"/>
                <a:gd name="T32" fmla="*/ 2147483646 w 8196"/>
                <a:gd name="T33" fmla="*/ 2147483646 h 1192"/>
                <a:gd name="T34" fmla="*/ 2147483646 w 8196"/>
                <a:gd name="T35" fmla="*/ 2147483646 h 1192"/>
                <a:gd name="T36" fmla="*/ 2147483646 w 8196"/>
                <a:gd name="T37" fmla="*/ 2147483646 h 1192"/>
                <a:gd name="T38" fmla="*/ 2147483646 w 8196"/>
                <a:gd name="T39" fmla="*/ 2147483646 h 1192"/>
                <a:gd name="T40" fmla="*/ 2147483646 w 8196"/>
                <a:gd name="T41" fmla="*/ 2147483646 h 1192"/>
                <a:gd name="T42" fmla="*/ 2147483646 w 8196"/>
                <a:gd name="T43" fmla="*/ 2147483646 h 1192"/>
                <a:gd name="T44" fmla="*/ 2147483646 w 8196"/>
                <a:gd name="T45" fmla="*/ 0 h 1192"/>
                <a:gd name="T46" fmla="*/ 2147483646 w 8196"/>
                <a:gd name="T47" fmla="*/ 2147483646 h 1192"/>
                <a:gd name="T48" fmla="*/ 2147483646 w 8196"/>
                <a:gd name="T49" fmla="*/ 2147483646 h 1192"/>
                <a:gd name="T50" fmla="*/ 2147483646 w 8196"/>
                <a:gd name="T51" fmla="*/ 2147483646 h 1192"/>
                <a:gd name="T52" fmla="*/ 2147483646 w 8196"/>
                <a:gd name="T53" fmla="*/ 2147483646 h 1192"/>
                <a:gd name="T54" fmla="*/ 2147483646 w 8196"/>
                <a:gd name="T55" fmla="*/ 2147483646 h 1192"/>
                <a:gd name="T56" fmla="*/ 2147483646 w 8196"/>
                <a:gd name="T57" fmla="*/ 2147483646 h 1192"/>
                <a:gd name="T58" fmla="*/ 2147483646 w 8196"/>
                <a:gd name="T59" fmla="*/ 2147483646 h 1192"/>
                <a:gd name="T60" fmla="*/ 2147483646 w 8196"/>
                <a:gd name="T61" fmla="*/ 2147483646 h 1192"/>
                <a:gd name="T62" fmla="*/ 0 w 8196"/>
                <a:gd name="T63" fmla="*/ 2147483646 h 1192"/>
                <a:gd name="T64" fmla="*/ 2147483646 w 8196"/>
                <a:gd name="T65" fmla="*/ 2147483646 h 1192"/>
                <a:gd name="T66" fmla="*/ 2147483646 w 8196"/>
                <a:gd name="T67" fmla="*/ 2147483646 h 1192"/>
                <a:gd name="T68" fmla="*/ 2147483646 w 8196"/>
                <a:gd name="T69" fmla="*/ 2147483646 h 1192"/>
                <a:gd name="T70" fmla="*/ 2147483646 w 8196"/>
                <a:gd name="T71" fmla="*/ 2147483646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028" name="Title Placeholder 1">
            <a:extLst>
              <a:ext uri="{FF2B5EF4-FFF2-40B4-BE49-F238E27FC236}">
                <a16:creationId xmlns:a16="http://schemas.microsoft.com/office/drawing/2014/main" id="{A2BDCC84-765E-C124-5145-C5A67593A34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D61A8-C101-C3C7-7B51-85FF342E40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5DBBED-85ED-C266-7E85-4FE7EC3F99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0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CE264-F48A-951E-A4C2-B049541621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solidFill>
                  <a:schemeClr val="tx2"/>
                </a:solidFill>
              </a:defRPr>
            </a:lvl1pPr>
          </a:lstStyle>
          <a:p>
            <a:fld id="{A439EC39-5B4A-44A8-8724-ED3A635D33D2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32" name="Text Placeholder 2">
            <a:extLst>
              <a:ext uri="{FF2B5EF4-FFF2-40B4-BE49-F238E27FC236}">
                <a16:creationId xmlns:a16="http://schemas.microsoft.com/office/drawing/2014/main" id="{8A40D27B-40AF-2D0F-F3CC-17A51FCAD15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1" r:id="rId2"/>
    <p:sldLayoutId id="2147483837" r:id="rId3"/>
    <p:sldLayoutId id="2147483832" r:id="rId4"/>
    <p:sldLayoutId id="2147483833" r:id="rId5"/>
    <p:sldLayoutId id="2147483834" r:id="rId6"/>
    <p:sldLayoutId id="2147483838" r:id="rId7"/>
    <p:sldLayoutId id="2147483839" r:id="rId8"/>
    <p:sldLayoutId id="2147483840" r:id="rId9"/>
    <p:sldLayoutId id="2147483835" r:id="rId10"/>
    <p:sldLayoutId id="2147483841" r:id="rId11"/>
  </p:sldLayoutIdLst>
  <p:transition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anose="05050102010706020507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A23E0EB3-DCF9-DC9D-8062-913C3B87F27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14375" y="1357313"/>
            <a:ext cx="7772400" cy="3370262"/>
          </a:xfrm>
        </p:spPr>
        <p:txBody>
          <a:bodyPr/>
          <a:lstStyle/>
          <a:p>
            <a:pPr eaLnBrk="1" hangingPunct="1"/>
            <a:r>
              <a:rPr lang="en-GB" altLang="en-US" sz="7200" dirty="0"/>
              <a:t>A warm welcome to the Jaguars</a:t>
            </a:r>
            <a:br>
              <a:rPr lang="en-GB" altLang="en-US" sz="7200" dirty="0"/>
            </a:br>
            <a:r>
              <a:rPr lang="en-GB" altLang="en-US" sz="3600" dirty="0">
                <a:solidFill>
                  <a:srgbClr val="FF0000"/>
                </a:solidFill>
              </a:rPr>
              <a:t>Mr Chadburn </a:t>
            </a: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B6D6B223-3E32-D9F1-C29B-72A2007C4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57200"/>
            <a:ext cx="7991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What is the ethos in the Jaguar classroom?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E4E89220-D620-66D9-E0BB-09009C8C9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1143000"/>
            <a:ext cx="8077200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 Effort (focus on self-improvement)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Achieve potential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Collective and individual responsibility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Preparation – year 6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Creativity-initiative (think for themselves)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Make mistakes – learn from them!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Respect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Challenge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Independence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Learning can be fun!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Resilience – be comfortable being uncomfortable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Resilience – big drive on this in 2026/27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>
            <a:extLst>
              <a:ext uri="{FF2B5EF4-FFF2-40B4-BE49-F238E27FC236}">
                <a16:creationId xmlns:a16="http://schemas.microsoft.com/office/drawing/2014/main" id="{7B29C9F8-5674-84AF-3CCC-0DC73DE636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19113"/>
            <a:ext cx="7991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What does the timetable look like?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2C9C5A88-1887-255A-8268-3FECAFBA5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927100"/>
            <a:ext cx="8077200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EMMA on arrival – consolidation task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WCR daily for 25-30min inclusive of RFP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Curriculum Project covers aspects of all areas of curriculum – strong focus on History and Geography. Linked where possible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Mon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– English –Maths- </a:t>
            </a:r>
            <a:r>
              <a:rPr lang="en-GB" altLang="en-US" sz="16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Goeg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/Hist/Curriculum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Tue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–PE - English -  Maths – PHSE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Wed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–Maths – Spanish – Science – RE – Music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Thurs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–Maths -  English – Art/DT – Computing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Fri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 – Maths – Honours Assembly - English – GROWTH (Blocked DT)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6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Autumn Projects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– Invasion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-for more details see What We Are Learning.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Spring: Waste Not Want Not (Farming Focus)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6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Summer: Groundbreaking Greeks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GB" altLang="en-US" sz="16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GB" altLang="en-US" sz="1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en-GB" altLang="en-US" sz="1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4" name="Picture 5">
            <a:extLst>
              <a:ext uri="{FF2B5EF4-FFF2-40B4-BE49-F238E27FC236}">
                <a16:creationId xmlns:a16="http://schemas.microsoft.com/office/drawing/2014/main" id="{D6729902-C8B8-D42D-C7D7-F051F1E32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255" y="4437111"/>
            <a:ext cx="2189420" cy="16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>
            <a:extLst>
              <a:ext uri="{FF2B5EF4-FFF2-40B4-BE49-F238E27FC236}">
                <a16:creationId xmlns:a16="http://schemas.microsoft.com/office/drawing/2014/main" id="{6C26E012-491F-BEA1-1B1B-CA0E19368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2" y="404664"/>
            <a:ext cx="7991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When is homework and spellings given out? 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B36FB76F-FEC1-CCAB-67A9-78A542588D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22" y="1097592"/>
            <a:ext cx="8077200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HW Anytime! – establish organisation rather than routine 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given 1 week to complete it from the time of being handed out (unless project based)</a:t>
            </a:r>
          </a:p>
          <a:p>
            <a:pPr eaLnBrk="1" hangingPunct="1">
              <a:spcBef>
                <a:spcPct val="50000"/>
              </a:spcBef>
              <a:buClrTx/>
              <a:buSzTx/>
              <a:buNone/>
            </a:pPr>
            <a:r>
              <a:rPr lang="en-GB" altLang="en-US" sz="14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Spellings 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Age appropriate 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10 given weekly unless other events stop this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Book given to practice – used as evidence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LCWC and spelling within a sentence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Evidence is all they need on the spelling test day 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14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HW Types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Collaborative (research project) – promote discussion and interaction at home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Independent consolidation – apply what they have learned (this helps me assess so no help is needed but it’s important to feel supported)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Independent assessment – find out what they know before we start a subject/area (this helps me group and plan more effectively)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Spellings – weekly –  practiced nightly (x10min 5 nights)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Reading daily – practiced nightly (x10min 5 nights)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>
            <a:extLst>
              <a:ext uri="{FF2B5EF4-FFF2-40B4-BE49-F238E27FC236}">
                <a16:creationId xmlns:a16="http://schemas.microsoft.com/office/drawing/2014/main" id="{A452CC34-D383-79E8-DCE1-4CF768A03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428625"/>
            <a:ext cx="8572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omic Sans MS" panose="030F0702030302020204" pitchFamily="66" charset="0"/>
              </a:rPr>
              <a:t>How does a the class work? 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4274541E-CD24-017B-9178-ADD9DFE4C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857250"/>
            <a:ext cx="8077200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work in a range of groups (subject specific) throughout the year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Seating changes for subjects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Groups or pairs selected for specific reasons/targets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Helping hands (resources or staff) used to help anyone who struggles with content or application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Star challenge in place to extend those who show deeper understanding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Help and challenge accessible for all – not glass ceiling on learning! </a:t>
            </a:r>
          </a:p>
          <a:p>
            <a:pPr eaLnBrk="1" hangingPunct="1">
              <a:spcBef>
                <a:spcPct val="50000"/>
              </a:spcBef>
              <a:buClrTx/>
              <a:buSzTx/>
              <a:buNone/>
            </a:pPr>
            <a:r>
              <a:rPr lang="en-GB" altLang="en-US" sz="18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Group or 1:1 interventions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Support staff take children out of lessons to focus on academic or social/emotional needs (Mrs Collins/Miss Quin)</a:t>
            </a:r>
          </a:p>
          <a:p>
            <a:pPr marL="285750" indent="-285750" eaLnBrk="1" hangingPunct="1">
              <a:spcBef>
                <a:spcPct val="50000"/>
              </a:spcBef>
              <a:buClrTx/>
              <a:buSzTx/>
            </a:pPr>
            <a:r>
              <a:rPr lang="en-GB" altLang="en-US" sz="1800" dirty="0">
                <a:solidFill>
                  <a:schemeClr val="tx1"/>
                </a:solidFill>
                <a:latin typeface="Comic Sans MS" panose="030F0702030302020204" pitchFamily="66" charset="0"/>
              </a:rPr>
              <a:t>All parents' children on SEN register have very short termly meeting with class teacher – discuss progress and new targets.</a:t>
            </a:r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2C6B4535-B010-62AB-8AF1-224B5CC95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010372"/>
            <a:ext cx="1409452" cy="839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>
            <a:extLst>
              <a:ext uri="{FF2B5EF4-FFF2-40B4-BE49-F238E27FC236}">
                <a16:creationId xmlns:a16="http://schemas.microsoft.com/office/drawing/2014/main" id="{492C137A-940D-6334-94A9-C364B94FD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57200"/>
            <a:ext cx="799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Comic Sans MS" panose="030F0702030302020204" pitchFamily="66" charset="0"/>
              </a:rPr>
              <a:t>Other bits you might want to know...</a:t>
            </a: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id="{FF4AA6E2-ECED-6F06-B6A4-5A1967814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1571625"/>
            <a:ext cx="80772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Parents evening – give indication of where child is in relation to end of year ARE prediction, share any targets + ideas for home support to help with this. No surprises. 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Problems – children face and challenge (speak to me – big step in growing-up). Dojo main form of communication if needed. Won’t Read whilst teaching or in evening when in meetings so if urgent contact office.</a:t>
            </a:r>
          </a:p>
          <a:p>
            <a:pPr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 Don’t let little problem grow into big ones. Will find a solution that’s in best interest of your child and the children in our class.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id="{809CE44C-17E1-2AB2-953A-F48CF3F40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25" y="1285875"/>
            <a:ext cx="74295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4400">
                <a:solidFill>
                  <a:schemeClr val="tx1"/>
                </a:solidFill>
                <a:latin typeface="Arial" panose="020B0604020202020204" pitchFamily="34" charset="0"/>
              </a:rPr>
              <a:t>Missed Anything?</a:t>
            </a:r>
            <a:endParaRPr lang="en-US" altLang="en-US" sz="4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4339" name="TextBox 2">
            <a:extLst>
              <a:ext uri="{FF2B5EF4-FFF2-40B4-BE49-F238E27FC236}">
                <a16:creationId xmlns:a16="http://schemas.microsoft.com/office/drawing/2014/main" id="{91A27353-4919-7103-3F16-42C57BC2C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8875" y="3357563"/>
            <a:ext cx="4500563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3200">
                <a:solidFill>
                  <a:schemeClr val="tx1"/>
                </a:solidFill>
                <a:latin typeface="Arial" panose="020B0604020202020204" pitchFamily="34" charset="0"/>
              </a:rPr>
              <a:t>Thanks for coming.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590</Words>
  <Application>Microsoft Office PowerPoint</Application>
  <PresentationFormat>On-screen Show (4:3)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Candara</vt:lpstr>
      <vt:lpstr>Comic Sans MS</vt:lpstr>
      <vt:lpstr>Symbol</vt:lpstr>
      <vt:lpstr>Wingdings</vt:lpstr>
      <vt:lpstr>Waveform</vt:lpstr>
      <vt:lpstr>A warm welcome to the Jaguars Mr Chadburn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Nottinghamcity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Lea</dc:creator>
  <cp:lastModifiedBy>Craig Chadburn</cp:lastModifiedBy>
  <cp:revision>121</cp:revision>
  <dcterms:created xsi:type="dcterms:W3CDTF">2009-10-17T13:38:17Z</dcterms:created>
  <dcterms:modified xsi:type="dcterms:W3CDTF">2026-09-15T14:42:45Z</dcterms:modified>
</cp:coreProperties>
</file>